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5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9" d="100"/>
          <a:sy n="89" d="100"/>
        </p:scale>
        <p:origin x="-16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Relationship Id="rId2" Type="http://schemas.openxmlformats.org/officeDocument/2006/relationships/image" Target="../media/image6.emf"/></Relationships>
</file>

<file path=ppt/media/image1.png>
</file>

<file path=ppt/media/image10.png>
</file>

<file path=ppt/media/image11.png>
</file>

<file path=ppt/media/image12.png>
</file>

<file path=ppt/media/image2.png>
</file>

<file path=ppt/media/image3.gif>
</file>

<file path=ppt/media/image4.jpg>
</file>

<file path=ppt/media/image7.png>
</file>

<file path=ppt/media/image8.png>
</file>

<file path=ppt/media/image9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00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762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921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326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80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92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543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86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954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90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13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12DB8-BE77-3847-A0EA-CBA0F15145EE}" type="datetimeFigureOut">
              <a:rPr lang="en-US" smtClean="0"/>
              <a:t>13/01/14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849BA-D937-B24E-B801-733F8BFE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6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oleObject" Target="../embeddings/oleObject1.bin"/><Relationship Id="rId5" Type="http://schemas.openxmlformats.org/officeDocument/2006/relationships/image" Target="../media/image5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95412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Dynamics of Chromosome Movements During Meiosis in Fission Yeast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Wenwen Huang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301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665" y="374873"/>
            <a:ext cx="8462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Problem of drift</a:t>
            </a:r>
            <a:endParaRPr lang="en-US" sz="2800" dirty="0"/>
          </a:p>
        </p:txBody>
      </p:sp>
      <p:pic>
        <p:nvPicPr>
          <p:cNvPr id="4" name="Picture 3" descr="drif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05" y="898093"/>
            <a:ext cx="7315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158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eiosi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36" y="684908"/>
            <a:ext cx="8922968" cy="56036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6665" y="417680"/>
            <a:ext cx="16255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Meiosis</a:t>
            </a:r>
            <a:endParaRPr lang="en-US" sz="3600" dirty="0"/>
          </a:p>
        </p:txBody>
      </p:sp>
      <p:sp>
        <p:nvSpPr>
          <p:cNvPr id="8" name="Rectangle 7"/>
          <p:cNvSpPr/>
          <p:nvPr/>
        </p:nvSpPr>
        <p:spPr>
          <a:xfrm>
            <a:off x="4931067" y="6375373"/>
            <a:ext cx="3648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 smtClean="0"/>
              <a:t>http://</a:t>
            </a:r>
            <a:r>
              <a:rPr lang="en-US" u="sng" dirty="0" err="1" smtClean="0"/>
              <a:t>en.wikipedia.org</a:t>
            </a:r>
            <a:r>
              <a:rPr lang="en-US" u="sng" dirty="0" smtClean="0"/>
              <a:t>/wiki/Meiosis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3091738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665" y="274990"/>
            <a:ext cx="84625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Pairing and Recombination During Nuclear </a:t>
            </a:r>
            <a:r>
              <a:rPr lang="en-US" sz="3600" dirty="0"/>
              <a:t>O</a:t>
            </a:r>
            <a:r>
              <a:rPr lang="en-US" sz="3600" dirty="0" smtClean="0"/>
              <a:t>scillation</a:t>
            </a:r>
            <a:endParaRPr lang="en-US" sz="3600" dirty="0"/>
          </a:p>
        </p:txBody>
      </p:sp>
      <p:pic>
        <p:nvPicPr>
          <p:cNvPr id="2" name="Picture 1" descr="recombin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66" y="1582115"/>
            <a:ext cx="3441156" cy="5161734"/>
          </a:xfrm>
          <a:prstGeom prst="rect">
            <a:avLst/>
          </a:prstGeom>
        </p:spPr>
      </p:pic>
      <p:pic>
        <p:nvPicPr>
          <p:cNvPr id="4" name="Picture 3" descr="sven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023" y="1196641"/>
            <a:ext cx="1955800" cy="4978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46007" y="6220629"/>
            <a:ext cx="300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Nuclear oscillation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85428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665" y="374873"/>
            <a:ext cx="84625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Goal: </a:t>
            </a:r>
            <a:r>
              <a:rPr lang="en-US" altLang="zh-CN" sz="2800" dirty="0"/>
              <a:t>q</a:t>
            </a:r>
            <a:r>
              <a:rPr lang="en-US" altLang="zh-CN" sz="2800" dirty="0" smtClean="0"/>
              <a:t>uantitatively model dynamics of chromosome movements during nuclear oscillation.</a:t>
            </a:r>
            <a:endParaRPr lang="en-US" sz="2800" dirty="0"/>
          </a:p>
        </p:txBody>
      </p:sp>
      <p:pic>
        <p:nvPicPr>
          <p:cNvPr id="4" name="Picture 3" descr="chai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102" y="1848750"/>
            <a:ext cx="55118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939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6665" y="417680"/>
            <a:ext cx="3327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/>
              <a:t>Bead-Rod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Model</a:t>
            </a:r>
            <a:endParaRPr lang="en-US" sz="3600" dirty="0"/>
          </a:p>
        </p:txBody>
      </p:sp>
      <p:pic>
        <p:nvPicPr>
          <p:cNvPr id="3" name="Picture 2" descr="cha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170" y="650212"/>
            <a:ext cx="3697477" cy="312373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7617" y="3926131"/>
            <a:ext cx="3854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Inertia-less assumption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456665" y="2962238"/>
            <a:ext cx="4017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/>
              <a:t>Brownian Dynamics:</a:t>
            </a:r>
            <a:endParaRPr lang="en-US" sz="36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46362"/>
              </p:ext>
            </p:extLst>
          </p:nvPr>
        </p:nvGraphicFramePr>
        <p:xfrm>
          <a:off x="1862037" y="4639842"/>
          <a:ext cx="1306075" cy="8004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Equation" r:id="rId4" imgW="393700" imgH="241300" progId="Equation.3">
                  <p:embed/>
                </p:oleObj>
              </mc:Choice>
              <mc:Fallback>
                <p:oleObj name="Equation" r:id="rId4" imgW="393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62037" y="4639842"/>
                        <a:ext cx="1306075" cy="8004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9689841"/>
              </p:ext>
            </p:extLst>
          </p:nvPr>
        </p:nvGraphicFramePr>
        <p:xfrm>
          <a:off x="1890580" y="5638730"/>
          <a:ext cx="3889086" cy="5635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Equation" r:id="rId6" imgW="1663700" imgH="241300" progId="Equation.3">
                  <p:embed/>
                </p:oleObj>
              </mc:Choice>
              <mc:Fallback>
                <p:oleObj name="Equation" r:id="rId6" imgW="1663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90580" y="5638730"/>
                        <a:ext cx="3889086" cy="5635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1022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6665" y="417680"/>
            <a:ext cx="21334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Animation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635010" y="1064011"/>
            <a:ext cx="3910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Random Chain:</a:t>
            </a:r>
            <a:endParaRPr lang="en-US" sz="2800" dirty="0"/>
          </a:p>
        </p:txBody>
      </p:sp>
      <p:pic>
        <p:nvPicPr>
          <p:cNvPr id="2" name="oscillation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439" y="1888270"/>
            <a:ext cx="8876423" cy="388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26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6665" y="417680"/>
            <a:ext cx="21334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Animation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635010" y="1064011"/>
            <a:ext cx="3910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Random Ring:</a:t>
            </a:r>
            <a:endParaRPr lang="en-US" sz="2800" dirty="0"/>
          </a:p>
        </p:txBody>
      </p:sp>
      <p:pic>
        <p:nvPicPr>
          <p:cNvPr id="5" name="oscillation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981" y="1920372"/>
            <a:ext cx="8933506" cy="390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69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665" y="374873"/>
            <a:ext cx="84625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Brownian bead-rod chain equivalent to a realization of random walk</a:t>
            </a:r>
            <a:endParaRPr lang="en-US" sz="2800" dirty="0"/>
          </a:p>
        </p:txBody>
      </p:sp>
      <p:pic>
        <p:nvPicPr>
          <p:cNvPr id="2" name="Picture 1" descr="end2en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1453"/>
            <a:ext cx="91440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1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6665" y="374873"/>
            <a:ext cx="846257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Brownian bead-rod chain equivalent to a realization of random walk</a:t>
            </a:r>
          </a:p>
          <a:p>
            <a:r>
              <a:rPr lang="en-US" sz="2000" dirty="0" smtClean="0"/>
              <a:t>Self-avoiding random walk model accounts for </a:t>
            </a:r>
            <a:r>
              <a:rPr lang="en-US" sz="2000" dirty="0" err="1" smtClean="0"/>
              <a:t>Lennard</a:t>
            </a:r>
            <a:r>
              <a:rPr lang="en-US" sz="2000" dirty="0" smtClean="0"/>
              <a:t>-Jones potential</a:t>
            </a:r>
            <a:endParaRPr lang="en-US" sz="2000" dirty="0"/>
          </a:p>
        </p:txBody>
      </p:sp>
      <p:pic>
        <p:nvPicPr>
          <p:cNvPr id="3" name="Picture 2" descr="selfavoi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6757"/>
            <a:ext cx="91440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38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2960</TotalTime>
  <Words>99</Words>
  <Application>Microsoft Macintosh PowerPoint</Application>
  <PresentationFormat>On-screen Show (4:3)</PresentationFormat>
  <Paragraphs>18</Paragraphs>
  <Slides>10</Slides>
  <Notes>0</Notes>
  <HiddenSlides>0</HiddenSlides>
  <MMClips>2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Office Theme</vt:lpstr>
      <vt:lpstr>Equation</vt:lpstr>
      <vt:lpstr>Dynamics of Chromosome Movements During Meiosis in Fission Yeast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MPI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Dynamics of Chromosome Movements During Meiosis in Fission Yeast</dc:title>
  <dc:creator>Wenwen Huang</dc:creator>
  <cp:lastModifiedBy>Wenwen Huang</cp:lastModifiedBy>
  <cp:revision>22</cp:revision>
  <dcterms:created xsi:type="dcterms:W3CDTF">2014-01-10T16:20:02Z</dcterms:created>
  <dcterms:modified xsi:type="dcterms:W3CDTF">2014-01-13T08:41:01Z</dcterms:modified>
</cp:coreProperties>
</file>

<file path=docProps/thumbnail.jpeg>
</file>